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1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A0498E-3578-4B1C-9003-08F229A0C442}" v="19" dt="2022-02-18T15:22:04.4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ABA0498E-3578-4B1C-9003-08F229A0C442}"/>
    <pc:docChg chg="custSel modSld">
      <pc:chgData name="Pascalle Cup" userId="abbe84a0-611b-406e-b251-e8b4b71c069a" providerId="ADAL" clId="{ABA0498E-3578-4B1C-9003-08F229A0C442}" dt="2022-02-18T15:22:04.450" v="16" actId="6549"/>
      <pc:docMkLst>
        <pc:docMk/>
      </pc:docMkLst>
      <pc:sldChg chg="modSp mod">
        <pc:chgData name="Pascalle Cup" userId="abbe84a0-611b-406e-b251-e8b4b71c069a" providerId="ADAL" clId="{ABA0498E-3578-4B1C-9003-08F229A0C442}" dt="2022-02-18T15:22:04.450" v="16" actId="6549"/>
        <pc:sldMkLst>
          <pc:docMk/>
          <pc:sldMk cId="1949392386" sldId="261"/>
        </pc:sldMkLst>
        <pc:spChg chg="mod">
          <ac:chgData name="Pascalle Cup" userId="abbe84a0-611b-406e-b251-e8b4b71c069a" providerId="ADAL" clId="{ABA0498E-3578-4B1C-9003-08F229A0C442}" dt="2022-02-18T15:16:58.708" v="0" actId="313"/>
          <ac:spMkLst>
            <pc:docMk/>
            <pc:sldMk cId="1949392386" sldId="261"/>
            <ac:spMk id="5" creationId="{00000000-0000-0000-0000-000000000000}"/>
          </ac:spMkLst>
        </pc:spChg>
        <pc:spChg chg="mod">
          <ac:chgData name="Pascalle Cup" userId="abbe84a0-611b-406e-b251-e8b4b71c069a" providerId="ADAL" clId="{ABA0498E-3578-4B1C-9003-08F229A0C442}" dt="2022-02-18T15:21:59.360" v="15"/>
          <ac:spMkLst>
            <pc:docMk/>
            <pc:sldMk cId="1949392386" sldId="261"/>
            <ac:spMk id="11" creationId="{00000000-0000-0000-0000-000000000000}"/>
          </ac:spMkLst>
        </pc:spChg>
        <pc:spChg chg="mod">
          <ac:chgData name="Pascalle Cup" userId="abbe84a0-611b-406e-b251-e8b4b71c069a" providerId="ADAL" clId="{ABA0498E-3578-4B1C-9003-08F229A0C442}" dt="2022-02-18T15:22:04.450" v="16" actId="6549"/>
          <ac:spMkLst>
            <pc:docMk/>
            <pc:sldMk cId="1949392386" sldId="261"/>
            <ac:spMk id="19" creationId="{609EE7B8-C439-4B9C-9C8F-D45345D8EF4F}"/>
          </ac:spMkLst>
        </pc:spChg>
      </pc:sldChg>
    </pc:docChg>
  </pc:docChgLst>
  <pc:docChgLst>
    <pc:chgData name="Stijn Weijermars" userId="e364d0b9-009e-4116-b78a-a86aed516e71" providerId="ADAL" clId="{F0EAB900-BEB6-42F5-B1DC-89E2948AB9A9}"/>
    <pc:docChg chg="modSld">
      <pc:chgData name="Stijn Weijermars" userId="e364d0b9-009e-4116-b78a-a86aed516e71" providerId="ADAL" clId="{F0EAB900-BEB6-42F5-B1DC-89E2948AB9A9}" dt="2021-07-08T14:23:38.049" v="0" actId="1076"/>
      <pc:docMkLst>
        <pc:docMk/>
      </pc:docMkLst>
      <pc:sldChg chg="modSp mod">
        <pc:chgData name="Stijn Weijermars" userId="e364d0b9-009e-4116-b78a-a86aed516e71" providerId="ADAL" clId="{F0EAB900-BEB6-42F5-B1DC-89E2948AB9A9}" dt="2021-07-08T14:23:38.049" v="0" actId="1076"/>
        <pc:sldMkLst>
          <pc:docMk/>
          <pc:sldMk cId="1949392386" sldId="261"/>
        </pc:sldMkLst>
        <pc:picChg chg="mod">
          <ac:chgData name="Stijn Weijermars" userId="e364d0b9-009e-4116-b78a-a86aed516e71" providerId="ADAL" clId="{F0EAB900-BEB6-42F5-B1DC-89E2948AB9A9}" dt="2021-07-08T14:23:38.049" v="0" actId="1076"/>
          <ac:picMkLst>
            <pc:docMk/>
            <pc:sldMk cId="1949392386" sldId="261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32BE3-A6EA-4491-A054-C531D77EE858}" type="datetimeFigureOut">
              <a:rPr lang="nl-NL" smtClean="0"/>
              <a:t>18-2-2022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D42B8-6F96-44A5-84E2-6F22CAAD0B0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9696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10E123-304E-4DEC-A582-7D2733146037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597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44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18-2-2022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46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18-2-2022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4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354667" y="1600201"/>
            <a:ext cx="4487333" cy="1346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nl-N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>
              <a:defRPr/>
            </a:lvl2pPr>
            <a:lvl3pPr marL="342900" indent="-342900">
              <a:defRPr/>
            </a:lvl3pPr>
          </a:lstStyle>
          <a:p>
            <a:pPr lvl="0"/>
            <a:r>
              <a:rPr lang="nl-NL"/>
              <a:t>Klik om de tekststijl van het model te bewerken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/>
              <a:t>Tweede niveau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18-2-2022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33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18-2-2022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66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18-2-2022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81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18-2-2022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94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18-2-2022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99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18-2-2022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61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18-2-2022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33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18-2-2022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‹#›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8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1238251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284" y="17464"/>
            <a:ext cx="1200149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hoek 8"/>
          <p:cNvSpPr/>
          <p:nvPr userDrawn="1"/>
        </p:nvSpPr>
        <p:spPr>
          <a:xfrm>
            <a:off x="1238251" y="6704013"/>
            <a:ext cx="10953749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7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037984" y="343968"/>
            <a:ext cx="9039249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2800" b="1">
                <a:latin typeface="Arial"/>
                <a:cs typeface="Arial"/>
              </a:rPr>
              <a:t>2022 </a:t>
            </a:r>
            <a:r>
              <a:rPr kumimoji="0" lang="nl-NL" sz="28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DCV LA 3 SW Kwetsbare bewoners activeren.</a:t>
            </a:r>
            <a:r>
              <a:rPr lang="nl-NL" sz="2800" b="1">
                <a:latin typeface="Arial"/>
                <a:cs typeface="Arial"/>
              </a:rPr>
              <a:t> </a:t>
            </a:r>
            <a:endParaRPr kumimoji="0" lang="nl-NL" sz="28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26148" y="1083616"/>
            <a:ext cx="417611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Leerdoel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Een plan maken over het betrekken van kwetsbare bewoners 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van de wijk of stad bij jullie community.   </a:t>
            </a:r>
            <a:endParaRPr kumimoji="0" lang="nl-NL" sz="11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206554" y="1989498"/>
            <a:ext cx="4176119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Leerproduct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Een actieplan 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voor de opdrachtgever waarin</a:t>
            </a: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 je drie kwetsbare groepen onderzoekt en beschrijft. Je creëert en beschrijft voor alle drie de groepen een manier waarop zij betrokken worden en mee kunnen 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met de community. </a:t>
            </a: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Hierbij besteed je in ieder geval aandacht aan communicatie, toegankelijkheid en financiën.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  </a:t>
            </a:r>
            <a:endParaRPr kumimoji="0" lang="nl-NL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211052" y="3483286"/>
            <a:ext cx="4178077" cy="304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Leerpad</a:t>
            </a: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		         	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Zoek uit welke kwetsbare 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groepen je wil</a:t>
            </a: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 activeren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 voor de community.</a:t>
            </a:r>
            <a:endParaRPr lang="nl-NL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Onderzoek wat de krachten en knelpunten zijn voor die groepen 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en </a:t>
            </a: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beschrijf die.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 </a:t>
            </a:r>
            <a:endParaRPr lang="nl-NL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  <a:p>
            <a:pPr marL="171450" indent="-171450">
              <a:spcBef>
                <a:spcPct val="0"/>
              </a:spcBef>
              <a:spcAft>
                <a:spcPct val="0"/>
              </a:spcAft>
              <a:buFontTx/>
              <a:buChar char="-"/>
              <a:tabLst/>
              <a:defRPr/>
            </a:pPr>
            <a:r>
              <a:rPr lang="nl-NL" sz="1200">
                <a:latin typeface="Arial"/>
                <a:ea typeface="Calibri" pitchFamily="34" charset="0"/>
                <a:cs typeface="Arial"/>
              </a:rPr>
              <a:t>Kies een model voor participatie dat hierbij past en motiveer je keuze. 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Motiveer waarom het belangrijk is dat deze 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groepen  </a:t>
            </a: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betrokken worden bij 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deze community. </a:t>
            </a:r>
            <a:endParaRPr lang="nl-NL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Calibri" pitchFamily="34" charset="0"/>
              <a:cs typeface="Arial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/>
              <a:defRPr/>
            </a:pPr>
            <a:r>
              <a:rPr lang="nl-NL" sz="1200">
                <a:latin typeface="Arial"/>
                <a:ea typeface="Calibri" pitchFamily="34" charset="0"/>
                <a:cs typeface="Arial"/>
              </a:rPr>
              <a:t>Op welke concrete manieren kun je </a:t>
            </a: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deze groepen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 </a:t>
            </a: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 betrekken en 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werk die uit in voorbeelden, bv. Een tekst voor esocials, activiteit etc. </a:t>
            </a:r>
            <a:endParaRPr lang="nl-NL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Maak een plan van aanpak 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voor de opdrachtgever </a:t>
            </a: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Calibri" pitchFamily="34" charset="0"/>
                <a:cs typeface="Arial"/>
              </a:rPr>
              <a:t> inclusief alle voorbereidingen, communicatie, begroting en een planning</a:t>
            </a:r>
            <a:r>
              <a:rPr lang="nl-NL" sz="1200">
                <a:latin typeface="Arial"/>
                <a:ea typeface="Calibri" pitchFamily="34" charset="0"/>
                <a:cs typeface="Arial"/>
              </a:rPr>
              <a:t> specifiek voor deze doelgroepen.</a:t>
            </a:r>
            <a:endParaRPr lang="nl-NL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Calibri" pitchFamily="34" charset="0"/>
              <a:cs typeface="Arial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7213612" y="4290638"/>
            <a:ext cx="3803811" cy="6647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Bronnen</a:t>
            </a:r>
          </a:p>
          <a:p>
            <a:pPr marL="175895" indent="-175895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Arial"/>
              </a:rPr>
              <a:t>Probeer zelf goede </a:t>
            </a:r>
            <a:r>
              <a:rPr lang="nl-NL" sz="1200">
                <a:latin typeface="Arial"/>
                <a:ea typeface="ＭＳ Ｐゴシック"/>
                <a:cs typeface="Arial"/>
              </a:rPr>
              <a:t>&amp; passende bronnen</a:t>
            </a: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Arial"/>
              </a:rPr>
              <a:t> te vinden en vermeld die ook in je communicatieplan!</a:t>
            </a:r>
            <a:endParaRPr lang="nl-NL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ＭＳ Ｐゴシック"/>
              <a:cs typeface="Arial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143231" y="2764227"/>
            <a:ext cx="3803856" cy="1237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Bijeenkomsten &amp; Tijd</a:t>
            </a:r>
          </a:p>
          <a:p>
            <a:pPr marL="176213" marR="0" lvl="0" indent="-176213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IBS en Expertlessen in periode 3 </a:t>
            </a:r>
          </a:p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*  Deadline =  20 maart 2022 </a:t>
            </a:r>
          </a:p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Feedbackfriends 28 maart 2022</a:t>
            </a:r>
          </a:p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tabLst>
                <a:tab pos="176213" algn="l"/>
                <a:tab pos="1163638" algn="l"/>
              </a:tabLst>
              <a:defRPr/>
            </a:pPr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1730965" y="1068838"/>
            <a:ext cx="299335" cy="41242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0186" y="1914119"/>
            <a:ext cx="263290" cy="32130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71701" y="3613666"/>
            <a:ext cx="266283" cy="41630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80151" y="1232872"/>
            <a:ext cx="385812" cy="263054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94444" y="4407979"/>
            <a:ext cx="299225" cy="290796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6796573" y="2861524"/>
            <a:ext cx="269390" cy="260485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-8467"/>
            <a:ext cx="1275008" cy="91554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7" t="8406" r="6749" b="10804"/>
          <a:stretch/>
        </p:blipFill>
        <p:spPr bwMode="auto">
          <a:xfrm>
            <a:off x="10331055" y="5009166"/>
            <a:ext cx="1638970" cy="1660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C9205448-7275-4D70-BD2C-9601EC203767}"/>
              </a:ext>
            </a:extLst>
          </p:cNvPr>
          <p:cNvSpPr/>
          <p:nvPr/>
        </p:nvSpPr>
        <p:spPr>
          <a:xfrm>
            <a:off x="7851238" y="1010578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699695F-D735-449F-8D92-FD145EA9DCA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1E2B9C49-2FCF-44A3-98FB-4435C3074202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609EE7B8-C439-4B9C-9C8F-D45345D8EF4F}"/>
              </a:ext>
            </a:extLst>
          </p:cNvPr>
          <p:cNvSpPr/>
          <p:nvPr/>
        </p:nvSpPr>
        <p:spPr>
          <a:xfrm>
            <a:off x="7143231" y="1108501"/>
            <a:ext cx="387419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Samenwerken</a:t>
            </a: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2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</a:t>
            </a: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product </a:t>
            </a:r>
            <a:r>
              <a:rPr lang="en-US" sz="12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maak</a:t>
            </a: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12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individueel</a:t>
            </a: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3923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c4f0c93-2979-4f27-aab2-70de95932352">
      <UserInfo>
        <DisplayName>Thomas Noordeloos</DisplayName>
        <AccountId>17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4" ma:contentTypeDescription="Een nieuw document maken." ma:contentTypeScope="" ma:versionID="a3c3b2d2316bbff68d369b35dcdb8578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0dc031163889b163ad3cab64943a7718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A19D57-C033-4A45-B8EF-B04560EE330F}">
  <ds:schemaRefs>
    <ds:schemaRef ds:uri="2c4f0c93-2979-4f27-aab2-70de95932352"/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1A47BB7-20E4-4F4F-8918-E7ED126652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49CA3D-5975-4582-96F0-69C99C6F5292}">
  <ds:schemaRefs>
    <ds:schemaRef ds:uri="2c4f0c93-2979-4f27-aab2-70de95932352"/>
    <ds:schemaRef ds:uri="c6f82ce1-f6df-49a5-8b49-cf8409a27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1_Office-thema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Pascalle Cup</dc:creator>
  <cp:revision>1</cp:revision>
  <dcterms:created xsi:type="dcterms:W3CDTF">2020-02-12T21:36:52Z</dcterms:created>
  <dcterms:modified xsi:type="dcterms:W3CDTF">2022-02-18T15:22:06Z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